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e412bbbb0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e412bbbb0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e412bbbb0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e412bbbb0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e412bbbb0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2e412bbbb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e3f26c54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e3f26c54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e3f26c54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e3f26c54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e3f26c54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e3f26c54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e412bbbb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e412bbbb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e412bbbb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e412bbbb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e412bbbb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e412bbbb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e412bbbb0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e412bbbb0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e412bbbb0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e412bbbb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74575" y="700950"/>
            <a:ext cx="5728500" cy="1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T1 G3 - PROBLEMAS DE MOBILIDADE URBANA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000" y="3083100"/>
            <a:ext cx="34707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MEMBROS DO GRUPO 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.  Lucas Fonseca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.  Pedro Henrique Bellone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.  Pedro Duarte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.  Thiago Cedro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.  Welbert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75" y="1269850"/>
            <a:ext cx="4480051" cy="35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 b="4370" l="0" r="0" t="0"/>
          <a:stretch/>
        </p:blipFill>
        <p:spPr>
          <a:xfrm>
            <a:off x="4664725" y="337875"/>
            <a:ext cx="4480050" cy="48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375" y="152400"/>
            <a:ext cx="6113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100" y="195200"/>
            <a:ext cx="320760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350" y="1405375"/>
            <a:ext cx="4537502" cy="27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052550" y="129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333200" y="8736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. 	</a:t>
            </a: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início</a:t>
            </a: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 de nosso projeto, </a:t>
            </a: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realizamos uma pesquisa com algumas pessoas para entender os desafios enfrentados pela população em relação à falta de mobilidade urbana. Descobrimos que a maioria dos entrevistados enfrentou dificuldades para se locomover pela cidade, seja devido à falta de transporte público eficiente ou a congestionamentos de tráfego.</a:t>
            </a:r>
            <a:endParaRPr sz="124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.	Logo decidimos criar um software que ajude pessoas com dificuldades com o transporte </a:t>
            </a: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público,</a:t>
            </a: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 principalmente para o transporte escolar, universitário e empresas . Nesses nichos, se encontram universitários que estão pagando mais caro por um transporte </a:t>
            </a: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público,</a:t>
            </a:r>
            <a:r>
              <a:rPr lang="pt-BR" sz="1240">
                <a:latin typeface="Roboto"/>
                <a:ea typeface="Roboto"/>
                <a:cs typeface="Roboto"/>
                <a:sym typeface="Roboto"/>
              </a:rPr>
              <a:t> na qual não é o mais custo beneficio; Família, na qual, há dificuldade em encontrar transporte escolar que se adeque aos horários dos pais, para seus filhos; Empresas nas quais, poderiam pagar mais barato, para o transporte de seus funcionários.</a:t>
            </a:r>
            <a:endParaRPr sz="124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24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477950" y="3699225"/>
            <a:ext cx="19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351" y="3395575"/>
            <a:ext cx="2408475" cy="169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77675" y="3539075"/>
            <a:ext cx="3168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PESSOAS COM DIFICULDADE EM RELAÇÃO A MOBILIDADE URBANA : 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54675" y="122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: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54675" y="1210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pt-BR" sz="1400">
                <a:latin typeface="Roboto"/>
                <a:ea typeface="Roboto"/>
                <a:cs typeface="Roboto"/>
                <a:sym typeface="Roboto"/>
              </a:rPr>
              <a:t>Oferecer um transporte público mais econômico e eficiente para universitários que precisam se deslocar diariamente para suas instituições de ensino, visando reduzir os custos e melhorar a qualidade do serviço.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latin typeface="Roboto"/>
                <a:ea typeface="Roboto"/>
                <a:cs typeface="Roboto"/>
                <a:sym typeface="Roboto"/>
              </a:rPr>
              <a:t>. Desenvolver um serviço de transporte escolar flexível e personalizado, capaz de atender às necessidades de pais e filhos em relação aos horários de aula, proporcionando mais praticidade e segurança para todos.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latin typeface="Roboto"/>
                <a:ea typeface="Roboto"/>
                <a:cs typeface="Roboto"/>
                <a:sym typeface="Roboto"/>
              </a:rPr>
              <a:t>.Criar soluções de transporte corporativo mais acessíveis e convenientes para empresas, visando reduzir gastos com deslocamento de funcionários e promover um ambiente de trabalho mais sustentável e eficiente.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169075" y="122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IRÁ UTILIZAR NOSSO SERVIÇO ?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347475" y="718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O programa será utilizado por alguns grupos diferentes de pessoas: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. Universitários que precisam se deslocar diariamente para suas instituições de ensino 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. Famílias que têm filhos em idade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escolar que enfrentam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dificuldades para encontrar um transporte escolar adequado aos seus horários 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. Empresas que desejam oferecer transporte mais barato e eficiente para seus funcionários 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. Motoristas de Vans que após o cadastro na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plataforma estarão aptos a realizarem viagens que os grupos citados anteriormente requisitarem .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25" y="3295825"/>
            <a:ext cx="2618100" cy="15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000" y="3295824"/>
            <a:ext cx="2470324" cy="159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50" y="3295824"/>
            <a:ext cx="2618099" cy="15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197625" y="236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PERSONAS :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13655" l="19984" r="27133" t="7411"/>
          <a:stretch/>
        </p:blipFill>
        <p:spPr>
          <a:xfrm>
            <a:off x="1197625" y="1433900"/>
            <a:ext cx="3374376" cy="30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4">
            <a:alphaModFix/>
          </a:blip>
          <a:srcRect b="8399" l="12548" r="12757" t="7517"/>
          <a:stretch/>
        </p:blipFill>
        <p:spPr>
          <a:xfrm>
            <a:off x="4809825" y="1433900"/>
            <a:ext cx="3579576" cy="30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197625" y="208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MAPA DE PRIORIZAÇÃO : 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10519" l="23793" r="21040" t="11208"/>
          <a:stretch/>
        </p:blipFill>
        <p:spPr>
          <a:xfrm>
            <a:off x="1771963" y="1364925"/>
            <a:ext cx="5600074" cy="36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104875" y="193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FUNCIONAIS E NÃO FUNCIONAIS: 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378100" y="2004600"/>
            <a:ext cx="14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FUNCIONAIS 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6063750" y="2004600"/>
            <a:ext cx="18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NÃO FUNCIONAIS 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278200" y="2476150"/>
            <a:ext cx="3574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O site deve apresentar na página inicial, 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motoristas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estão 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disponíveis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na rota desejada 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2 - O site deve possuir um chat entre os 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usuários .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3 - O site deve possuir cadastro tanto para motorista 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quanto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para passageiro 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4 - O site deve possuir uma aba de Feedback 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5 - O site deve possuir notificações de novas rotas para os 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usuários</a:t>
            </a: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4850875" y="2476150"/>
            <a:ext cx="4114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1 - O site deve ser publicado em um ambiente acessível publicamente na Internet (Repl.it, GitHub Pages, Heroku) 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2 - O site deverá possibilitar uma boa visualização tanto pelo computador quanto pelo celular, transmitindo o projeto de forma adequada ao público.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3 - O site deve apresentar um bom contraste entre os elementos da tela, permitindo uma melhor visualização.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4 - O site deve ser compatível com os principais navegadores do mercado (Google Chrome, Firefox, Microsoft Edge).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169075" y="286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AMBIENTES DE TRABALHO : 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100" y="1200850"/>
            <a:ext cx="1754925" cy="13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825" y="1200850"/>
            <a:ext cx="1664550" cy="137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100" y="2992650"/>
            <a:ext cx="1754925" cy="14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5825" y="2992650"/>
            <a:ext cx="1664550" cy="14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3175" y="1200850"/>
            <a:ext cx="1892850" cy="13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3175" y="2992650"/>
            <a:ext cx="1892850" cy="14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104875" y="243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WIREFRAMES :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0" l="24110" r="0" t="0"/>
          <a:stretch/>
        </p:blipFill>
        <p:spPr>
          <a:xfrm>
            <a:off x="221125" y="1576575"/>
            <a:ext cx="4679801" cy="30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0" l="6422" r="3495" t="0"/>
          <a:stretch/>
        </p:blipFill>
        <p:spPr>
          <a:xfrm>
            <a:off x="4986550" y="370950"/>
            <a:ext cx="4002101" cy="47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7870450" y="1284075"/>
            <a:ext cx="74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chemeClr val="lt1"/>
                </a:solidFill>
                <a:highlight>
                  <a:srgbClr val="00173D"/>
                </a:highlight>
                <a:latin typeface="Lato"/>
                <a:ea typeface="Lato"/>
                <a:cs typeface="Lato"/>
                <a:sym typeface="Lato"/>
              </a:rPr>
              <a:t>D</a:t>
            </a:r>
            <a:endParaRPr sz="700">
              <a:solidFill>
                <a:schemeClr val="lt1"/>
              </a:solidFill>
              <a:highlight>
                <a:srgbClr val="00173D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